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nicefotos.ru/img/picture/May/18/0cbe66eb7e92eccbb70b1a9b0d61a2d1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«Родной язык – бесценное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богатство»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122" name="AutoShape 2" descr="https://cdn.pixabay.com/photo/2015/09/07/17/20/background-frame-with-whiteout-928792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dn.pixabay.com/photo/2015/09/07/17/20/background-frame-with-whiteout-928792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1c5/000299d4-4ecf29c1/1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500166" y="571524"/>
            <a:ext cx="7072339" cy="564355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40315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Перед вами громада – русский язык! Наслаждение глубокое зовет вас, наслаждение погрузиться во всю неизмеримость его и изловить чудные законы его.                                                                                  </a:t>
            </a:r>
            <a:r>
              <a:rPr lang="ru-RU" sz="2800" i="1" dirty="0">
                <a:solidFill>
                  <a:srgbClr val="4031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                                                           </a:t>
            </a:r>
            <a:r>
              <a:rPr lang="ru-RU" sz="2800" i="1" dirty="0">
                <a:solidFill>
                  <a:srgbClr val="403152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Н.В.Гоголь     </a:t>
            </a:r>
            <a:r>
              <a:rPr lang="ru-RU" sz="2800" i="1" dirty="0">
                <a:solidFill>
                  <a:srgbClr val="4031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kz.yandex.net/i?id=c05733cc50e71a0dd1c717a6435c8d9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</p:spPr>
      </p:pic>
      <p:pic>
        <p:nvPicPr>
          <p:cNvPr id="5122" name="Picture 2" descr="C:\Documents and Settings\Мама\Рабочий стол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50"/>
            <a:ext cx="4305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2858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Речь правильная и хорошая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kz.yandex.net/i?id=c05733cc50e71a0dd1c717a6435c8d9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Переведи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Я торчу от этой песни </a:t>
            </a:r>
            <a:r>
              <a:rPr lang="ru-RU" dirty="0" smtClean="0">
                <a:latin typeface="Bookman Old Style" pitchFamily="18" charset="0"/>
              </a:rPr>
              <a:t>-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Ловлю кайф </a:t>
            </a:r>
            <a:r>
              <a:rPr lang="ru-RU" dirty="0" smtClean="0">
                <a:latin typeface="Bookman Old Style" pitchFamily="18" charset="0"/>
              </a:rPr>
              <a:t>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Выделываться 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Прикол </a:t>
            </a:r>
            <a:r>
              <a:rPr lang="ru-RU" dirty="0" smtClean="0">
                <a:latin typeface="Bookman Old Style" pitchFamily="18" charset="0"/>
              </a:rPr>
              <a:t>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Отпад </a:t>
            </a:r>
            <a:r>
              <a:rPr lang="ru-RU" dirty="0" smtClean="0">
                <a:latin typeface="Bookman Old Style" pitchFamily="18" charset="0"/>
              </a:rPr>
              <a:t>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Тащиться </a:t>
            </a:r>
            <a:r>
              <a:rPr lang="ru-RU" dirty="0" smtClean="0">
                <a:latin typeface="Bookman Old Style" pitchFamily="18" charset="0"/>
              </a:rPr>
              <a:t>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err="1" smtClean="0">
                <a:latin typeface="Bookman Old Style" pitchFamily="18" charset="0"/>
              </a:rPr>
              <a:t>Хавать</a:t>
            </a:r>
            <a:r>
              <a:rPr lang="ru-RU" dirty="0" smtClean="0">
                <a:latin typeface="Bookman Old Style" pitchFamily="18" charset="0"/>
              </a:rPr>
              <a:t> 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Тачка-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err="1" smtClean="0">
                <a:latin typeface="Bookman Old Style" pitchFamily="18" charset="0"/>
              </a:rPr>
              <a:t>Стопудово</a:t>
            </a:r>
            <a:r>
              <a:rPr lang="ru-RU" dirty="0" smtClean="0">
                <a:latin typeface="Bookman Old Style" pitchFamily="18" charset="0"/>
              </a:rPr>
              <a:t>-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Свалить-</a:t>
            </a:r>
          </a:p>
          <a:p>
            <a:r>
              <a:rPr lang="ru-RU" dirty="0" smtClean="0">
                <a:latin typeface="Bookman Old Style" pitchFamily="18" charset="0"/>
              </a:rPr>
              <a:t>В натуре - 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3510/39663434.890/0_aaa42_345d24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«Берегите чистоту языка, </a:t>
            </a: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как </a:t>
            </a:r>
            <a:r>
              <a:rPr lang="ru-RU" sz="4000" b="1" dirty="0" smtClean="0">
                <a:latin typeface="Bookman Old Style" pitchFamily="18" charset="0"/>
              </a:rPr>
              <a:t>святыню</a:t>
            </a:r>
            <a:r>
              <a:rPr lang="ru-RU" sz="4000" b="1" dirty="0" smtClean="0">
                <a:latin typeface="Bookman Old Style" pitchFamily="18" charset="0"/>
              </a:rPr>
              <a:t>.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smtClean="0">
                <a:latin typeface="Bookman Old Style" pitchFamily="18" charset="0"/>
              </a:rPr>
              <a:t>Русский язык так богат </a:t>
            </a: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и </a:t>
            </a:r>
            <a:r>
              <a:rPr lang="ru-RU" sz="4000" b="1" dirty="0" smtClean="0">
                <a:latin typeface="Bookman Old Style" pitchFamily="18" charset="0"/>
              </a:rPr>
              <a:t>гибок, </a:t>
            </a: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что </a:t>
            </a:r>
            <a:r>
              <a:rPr lang="ru-RU" sz="4000" b="1" dirty="0" smtClean="0">
                <a:latin typeface="Bookman Old Style" pitchFamily="18" charset="0"/>
              </a:rPr>
              <a:t>нам нечего брать у тех, </a:t>
            </a: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кто </a:t>
            </a:r>
            <a:r>
              <a:rPr lang="ru-RU" sz="4000" b="1" dirty="0" smtClean="0">
                <a:latin typeface="Bookman Old Style" pitchFamily="18" charset="0"/>
              </a:rPr>
              <a:t>беднее нас</a:t>
            </a:r>
            <a:r>
              <a:rPr lang="ru-RU" sz="4000" b="1" dirty="0" smtClean="0">
                <a:latin typeface="Bookman Old Style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Bookman Old Style" pitchFamily="18" charset="0"/>
              </a:rPr>
              <a:t>И.С.Тургенев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«Родной язык – бесценное богатство»</vt:lpstr>
      <vt:lpstr>Слайд 2</vt:lpstr>
      <vt:lpstr>Слайд 3</vt:lpstr>
      <vt:lpstr>Переведи</vt:lpstr>
      <vt:lpstr>«Берегите чистоту языка,  как святыню.  Русский язык так богат  и гибок,  что нам нечего брать у тех,  кто беднее нас»  И.С.Тургенев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«Родной язык – бесценное богатство</dc:title>
  <dc:creator>Татьяна</dc:creator>
  <cp:lastModifiedBy>Татьяна</cp:lastModifiedBy>
  <cp:revision>14</cp:revision>
  <dcterms:created xsi:type="dcterms:W3CDTF">2018-09-18T11:00:39Z</dcterms:created>
  <dcterms:modified xsi:type="dcterms:W3CDTF">2018-09-18T11:54:11Z</dcterms:modified>
</cp:coreProperties>
</file>